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65"/>
    <p:restoredTop sz="94631"/>
  </p:normalViewPr>
  <p:slideViewPr>
    <p:cSldViewPr snapToGrid="0" snapToObjects="1">
      <p:cViewPr varScale="1">
        <p:scale>
          <a:sx n="85" d="100"/>
          <a:sy n="85" d="100"/>
        </p:scale>
        <p:origin x="176" y="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10/10/17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10/10/17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10/10/17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10/10/17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10/10/17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10/10/17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10/10/17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10/10/17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10/10/17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10/10/17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10/10/17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image" Target="../media/image3.png"/><Relationship Id="rId21" Type="http://schemas.openxmlformats.org/officeDocument/2006/relationships/image" Target="../media/image4.png"/><Relationship Id="rId22" Type="http://schemas.openxmlformats.org/officeDocument/2006/relationships/image" Target="../media/image5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10/10/17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t"/>
          <a:lstStyle/>
          <a:p>
            <a:r>
              <a:rPr lang="en-US" dirty="0" smtClean="0">
                <a:latin typeface="Academic M54" charset="0"/>
                <a:ea typeface="Academic M54" charset="0"/>
                <a:cs typeface="Academic M54" charset="0"/>
              </a:rPr>
              <a:t>BEAM</a:t>
            </a:r>
            <a:br>
              <a:rPr lang="en-US" dirty="0" smtClean="0">
                <a:latin typeface="Academic M54" charset="0"/>
                <a:ea typeface="Academic M54" charset="0"/>
                <a:cs typeface="Academic M54" charset="0"/>
              </a:rPr>
            </a:br>
            <a:r>
              <a:rPr lang="en-US" sz="3600" dirty="0" smtClean="0">
                <a:latin typeface="Academic M54" charset="0"/>
                <a:ea typeface="Academic M54" charset="0"/>
                <a:cs typeface="Academic M54" charset="0"/>
              </a:rPr>
              <a:t>Black Energy Awareness Month </a:t>
            </a:r>
            <a:r>
              <a:rPr lang="en-US" sz="2400" dirty="0" smtClean="0">
                <a:latin typeface="Academic M54" charset="0"/>
                <a:ea typeface="Academic M54" charset="0"/>
                <a:cs typeface="Academic M54" charset="0"/>
              </a:rPr>
              <a:t/>
            </a:r>
            <a:br>
              <a:rPr lang="en-US" sz="2400" dirty="0" smtClean="0">
                <a:latin typeface="Academic M54" charset="0"/>
                <a:ea typeface="Academic M54" charset="0"/>
                <a:cs typeface="Academic M54" charset="0"/>
              </a:rPr>
            </a:br>
            <a:r>
              <a:rPr lang="en-US" sz="8000" dirty="0" smtClean="0">
                <a:latin typeface="Academic M54" charset="0"/>
                <a:ea typeface="Academic M54" charset="0"/>
                <a:cs typeface="Academic M54" charset="0"/>
              </a:rPr>
              <a:t>STEM DAY</a:t>
            </a:r>
            <a:endParaRPr lang="en-US" sz="8000" dirty="0">
              <a:latin typeface="Academic M54" charset="0"/>
              <a:ea typeface="Academic M54" charset="0"/>
              <a:cs typeface="Academic M5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5361997"/>
            <a:ext cx="8825658" cy="86142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Volunteer Roles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177066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Volunteer Roles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8341" y="1603213"/>
            <a:ext cx="10618997" cy="478259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Registration Table</a:t>
            </a:r>
          </a:p>
          <a:p>
            <a:pPr lvl="1"/>
            <a:r>
              <a:rPr lang="en-US" dirty="0" smtClean="0"/>
              <a:t>Sign-In students and pass out name tags</a:t>
            </a:r>
          </a:p>
          <a:p>
            <a:r>
              <a:rPr lang="en-US" dirty="0" smtClean="0"/>
              <a:t>Assist w/ Project Implementation</a:t>
            </a:r>
          </a:p>
          <a:p>
            <a:pPr lvl="1"/>
            <a:r>
              <a:rPr lang="en-US" dirty="0" smtClean="0"/>
              <a:t>Help students w/ issues that may arise (do not provide hints on project execution)</a:t>
            </a:r>
          </a:p>
          <a:p>
            <a:pPr lvl="1"/>
            <a:r>
              <a:rPr lang="en-US" dirty="0" smtClean="0"/>
              <a:t>Help students troubleshoot technical issues (wiring, potentiometer, </a:t>
            </a:r>
            <a:r>
              <a:rPr lang="en-US" dirty="0" err="1" smtClean="0"/>
              <a:t>etc</a:t>
            </a:r>
            <a:r>
              <a:rPr lang="is-IS" dirty="0" smtClean="0"/>
              <a:t>…)</a:t>
            </a:r>
            <a:endParaRPr lang="en-US" dirty="0" smtClean="0"/>
          </a:p>
          <a:p>
            <a:pPr lvl="2"/>
            <a:r>
              <a:rPr lang="en-US" dirty="0" smtClean="0"/>
              <a:t>This will be the responsibility of many volunteers as there will be ~50 groups of students</a:t>
            </a:r>
          </a:p>
          <a:p>
            <a:pPr lvl="2"/>
            <a:r>
              <a:rPr lang="en-US" dirty="0" smtClean="0"/>
              <a:t>Training video will be sent out to volunteers to educate them on the project</a:t>
            </a:r>
          </a:p>
          <a:p>
            <a:r>
              <a:rPr lang="en-US" dirty="0" smtClean="0"/>
              <a:t>Traffic Control</a:t>
            </a:r>
          </a:p>
          <a:p>
            <a:pPr lvl="1"/>
            <a:r>
              <a:rPr lang="en-US" dirty="0" smtClean="0"/>
              <a:t>Direct students to the auditorium in the morning</a:t>
            </a:r>
          </a:p>
          <a:p>
            <a:pPr lvl="1"/>
            <a:r>
              <a:rPr lang="en-US" dirty="0" smtClean="0"/>
              <a:t>Direct students to project area</a:t>
            </a:r>
          </a:p>
          <a:p>
            <a:pPr lvl="1"/>
            <a:r>
              <a:rPr lang="en-US" dirty="0" smtClean="0"/>
              <a:t>Direct students back to auditorium to receive awards</a:t>
            </a:r>
          </a:p>
          <a:p>
            <a:pPr lvl="1"/>
            <a:r>
              <a:rPr lang="en-US" dirty="0" smtClean="0"/>
              <a:t>Direct students to lunch area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8960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Volunteer Roles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3331" y="1618203"/>
            <a:ext cx="9764557" cy="508240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Packing Crew</a:t>
            </a:r>
          </a:p>
          <a:p>
            <a:pPr lvl="1"/>
            <a:r>
              <a:rPr lang="en-US" dirty="0"/>
              <a:t>Pack swag bags with corporate swag/give-a-ways</a:t>
            </a:r>
          </a:p>
          <a:p>
            <a:r>
              <a:rPr lang="en-US" dirty="0" smtClean="0"/>
              <a:t>Project Judges</a:t>
            </a:r>
          </a:p>
          <a:p>
            <a:pPr lvl="1"/>
            <a:r>
              <a:rPr lang="en-US" dirty="0" smtClean="0"/>
              <a:t>Utilize scoring rubric to judge student projects</a:t>
            </a:r>
          </a:p>
          <a:p>
            <a:pPr lvl="1"/>
            <a:r>
              <a:rPr lang="en-US" dirty="0" smtClean="0"/>
              <a:t>Minimum of 2 judges per group</a:t>
            </a:r>
          </a:p>
          <a:p>
            <a:pPr lvl="1"/>
            <a:r>
              <a:rPr lang="en-US" dirty="0" smtClean="0"/>
              <a:t>Judges will score multiple projects</a:t>
            </a:r>
          </a:p>
          <a:p>
            <a:r>
              <a:rPr lang="en-US" dirty="0" smtClean="0"/>
              <a:t>Lunch Duty</a:t>
            </a:r>
          </a:p>
          <a:p>
            <a:pPr lvl="1"/>
            <a:r>
              <a:rPr lang="en-US" dirty="0" smtClean="0"/>
              <a:t>Coordinate students during lunch-time</a:t>
            </a:r>
          </a:p>
          <a:p>
            <a:pPr lvl="1"/>
            <a:r>
              <a:rPr lang="en-US" dirty="0" smtClean="0"/>
              <a:t>Distribution of lunches</a:t>
            </a:r>
          </a:p>
          <a:p>
            <a:r>
              <a:rPr lang="en-US" dirty="0" smtClean="0"/>
              <a:t>Award Distribution</a:t>
            </a:r>
          </a:p>
          <a:p>
            <a:pPr lvl="1"/>
            <a:r>
              <a:rPr lang="en-US" dirty="0" smtClean="0"/>
              <a:t>Assist with the distribution of awards during closing ceremony</a:t>
            </a:r>
          </a:p>
          <a:p>
            <a:r>
              <a:rPr lang="en-US" dirty="0" smtClean="0"/>
              <a:t>Clean-up</a:t>
            </a:r>
          </a:p>
          <a:p>
            <a:pPr lvl="1"/>
            <a:r>
              <a:rPr lang="en-US" dirty="0" smtClean="0"/>
              <a:t>Assist with cleaning up project area at the conclusion of the day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936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25</TotalTime>
  <Words>171</Words>
  <Application>Microsoft Macintosh PowerPoint</Application>
  <PresentationFormat>Widescreen</PresentationFormat>
  <Paragraphs>34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Academic M54</vt:lpstr>
      <vt:lpstr>Century Gothic</vt:lpstr>
      <vt:lpstr>Wingdings 3</vt:lpstr>
      <vt:lpstr>Arial</vt:lpstr>
      <vt:lpstr>Ion</vt:lpstr>
      <vt:lpstr>BEAM Black Energy Awareness Month  STEM DAY</vt:lpstr>
      <vt:lpstr>Volunteer Roles</vt:lpstr>
      <vt:lpstr>Volunteer Roles Continued</vt:lpstr>
    </vt:vector>
  </TitlesOfParts>
  <Company/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BEAM Black Energy Awareness Month  STEM DAY</dc:title>
  <dc:creator>Jason Coleman</dc:creator>
  <cp:lastModifiedBy>Jason Coleman</cp:lastModifiedBy>
  <cp:revision>5</cp:revision>
  <dcterms:created xsi:type="dcterms:W3CDTF">2017-10-10T22:02:52Z</dcterms:created>
  <dcterms:modified xsi:type="dcterms:W3CDTF">2017-10-10T22:28:35Z</dcterms:modified>
</cp:coreProperties>
</file>